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4AE86"/>
    <a:srgbClr val="D5C1A3"/>
    <a:srgbClr val="FFD1A3"/>
    <a:srgbClr val="BEEC74"/>
    <a:srgbClr val="D2ECB6"/>
    <a:srgbClr val="ACE74B"/>
    <a:srgbClr val="E9F9CF"/>
    <a:srgbClr val="D1F29C"/>
    <a:srgbClr val="B9D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58285-882E-19AE-7A0D-797C6A1D1F78}" v="250" dt="2023-09-15T20:10:42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Wilches Bustos" userId="S::carolina.wilches@minagricultura.gov.co::6df8b92f-7238-4c9c-bc50-92bd11d301a9" providerId="AD" clId="Web-{1F158285-882E-19AE-7A0D-797C6A1D1F78}"/>
    <pc:docChg chg="modSld">
      <pc:chgData name="Carolina Wilches Bustos" userId="S::carolina.wilches@minagricultura.gov.co::6df8b92f-7238-4c9c-bc50-92bd11d301a9" providerId="AD" clId="Web-{1F158285-882E-19AE-7A0D-797C6A1D1F78}" dt="2023-09-15T20:10:42.486" v="245" actId="1076"/>
      <pc:docMkLst>
        <pc:docMk/>
      </pc:docMkLst>
      <pc:sldChg chg="addSp delSp modSp">
        <pc:chgData name="Carolina Wilches Bustos" userId="S::carolina.wilches@minagricultura.gov.co::6df8b92f-7238-4c9c-bc50-92bd11d301a9" providerId="AD" clId="Web-{1F158285-882E-19AE-7A0D-797C6A1D1F78}" dt="2023-09-15T20:10:42.486" v="245" actId="1076"/>
        <pc:sldMkLst>
          <pc:docMk/>
          <pc:sldMk cId="2088133910" sldId="256"/>
        </pc:sldMkLst>
        <pc:spChg chg="mod">
          <ac:chgData name="Carolina Wilches Bustos" userId="S::carolina.wilches@minagricultura.gov.co::6df8b92f-7238-4c9c-bc50-92bd11d301a9" providerId="AD" clId="Web-{1F158285-882E-19AE-7A0D-797C6A1D1F78}" dt="2023-09-15T20:10:29.501" v="242" actId="20577"/>
          <ac:spMkLst>
            <pc:docMk/>
            <pc:sldMk cId="2088133910" sldId="256"/>
            <ac:spMk id="2" creationId="{B53D2B25-F611-4DE9-BFB6-2C7B1688062A}"/>
          </ac:spMkLst>
        </pc:spChg>
        <pc:spChg chg="mod">
          <ac:chgData name="Carolina Wilches Bustos" userId="S::carolina.wilches@minagricultura.gov.co::6df8b92f-7238-4c9c-bc50-92bd11d301a9" providerId="AD" clId="Web-{1F158285-882E-19AE-7A0D-797C6A1D1F78}" dt="2023-09-15T20:10:42.486" v="245" actId="1076"/>
          <ac:spMkLst>
            <pc:docMk/>
            <pc:sldMk cId="2088133910" sldId="256"/>
            <ac:spMk id="27" creationId="{5C91F301-AFFA-4D76-BA5D-8878787B7009}"/>
          </ac:spMkLst>
        </pc:spChg>
        <pc:spChg chg="del mod">
          <ac:chgData name="Carolina Wilches Bustos" userId="S::carolina.wilches@minagricultura.gov.co::6df8b92f-7238-4c9c-bc50-92bd11d301a9" providerId="AD" clId="Web-{1F158285-882E-19AE-7A0D-797C6A1D1F78}" dt="2023-09-15T20:07:50.403" v="47"/>
          <ac:spMkLst>
            <pc:docMk/>
            <pc:sldMk cId="2088133910" sldId="256"/>
            <ac:spMk id="44" creationId="{B2741985-FBE4-4F20-B58A-1A35756AD8BD}"/>
          </ac:spMkLst>
        </pc:spChg>
        <pc:picChg chg="del">
          <ac:chgData name="Carolina Wilches Bustos" userId="S::carolina.wilches@minagricultura.gov.co::6df8b92f-7238-4c9c-bc50-92bd11d301a9" providerId="AD" clId="Web-{1F158285-882E-19AE-7A0D-797C6A1D1F78}" dt="2023-09-15T20:04:09.694" v="0"/>
          <ac:picMkLst>
            <pc:docMk/>
            <pc:sldMk cId="2088133910" sldId="256"/>
            <ac:picMk id="4" creationId="{F58899F8-08FC-23CF-EC47-EB591F8885DA}"/>
          </ac:picMkLst>
        </pc:picChg>
        <pc:picChg chg="add mod">
          <ac:chgData name="Carolina Wilches Bustos" userId="S::carolina.wilches@minagricultura.gov.co::6df8b92f-7238-4c9c-bc50-92bd11d301a9" providerId="AD" clId="Web-{1F158285-882E-19AE-7A0D-797C6A1D1F78}" dt="2023-09-15T20:10:31.048" v="243" actId="1076"/>
          <ac:picMkLst>
            <pc:docMk/>
            <pc:sldMk cId="2088133910" sldId="256"/>
            <ac:picMk id="5" creationId="{BE2985F6-6A0F-25A2-EE67-E742D2FCC4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489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8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2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2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2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3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5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3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53D2B25-F611-4DE9-BFB6-2C7B1688062A}"/>
              </a:ext>
            </a:extLst>
          </p:cNvPr>
          <p:cNvSpPr/>
          <p:nvPr/>
        </p:nvSpPr>
        <p:spPr>
          <a:xfrm>
            <a:off x="1023863" y="2309963"/>
            <a:ext cx="4256735" cy="2836111"/>
          </a:xfrm>
          <a:prstGeom prst="roundRect">
            <a:avLst/>
          </a:prstGeom>
          <a:solidFill>
            <a:srgbClr val="D1F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  <a:latin typeface="Calibri"/>
                <a:cs typeface="Calibri"/>
              </a:rPr>
              <a:t>Desde el Grupo de Servicios Administrativos les recordamos a todos los colaboradores del Ministerio los horarios establecidos para el uso del bici parqueadero: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s-MX" sz="2000" b="1" dirty="0">
                <a:solidFill>
                  <a:schemeClr val="tx1"/>
                </a:solidFill>
                <a:latin typeface="Calibri"/>
                <a:cs typeface="Calibri"/>
              </a:rPr>
              <a:t>Ingreso: 6:30 am a 9:00 am</a:t>
            </a:r>
          </a:p>
          <a:p>
            <a:pPr algn="ctr"/>
            <a:r>
              <a:rPr lang="es-MX" sz="2000" b="1" dirty="0">
                <a:solidFill>
                  <a:schemeClr val="tx1"/>
                </a:solidFill>
                <a:latin typeface="Calibri"/>
                <a:cs typeface="Calibri"/>
              </a:rPr>
              <a:t>Salida: 4:00 pm a 6:00 </a:t>
            </a:r>
            <a:r>
              <a:rPr lang="es-MX" sz="2000" b="1" dirty="0" err="1">
                <a:solidFill>
                  <a:schemeClr val="tx1"/>
                </a:solidFill>
                <a:latin typeface="Calibri"/>
                <a:cs typeface="Calibri"/>
              </a:rPr>
              <a:t>ap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5C91F301-AFFA-4D76-BA5D-8878787B7009}"/>
              </a:ext>
            </a:extLst>
          </p:cNvPr>
          <p:cNvSpPr/>
          <p:nvPr/>
        </p:nvSpPr>
        <p:spPr>
          <a:xfrm>
            <a:off x="2311125" y="828441"/>
            <a:ext cx="7447407" cy="10150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  <a:latin typeface="Calibri"/>
                <a:cs typeface="Calibri"/>
              </a:rPr>
              <a:t>BICIPARQUEADERO MINAGRICULTURA </a:t>
            </a:r>
            <a:endParaRPr lang="es-MX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FEEB5087-E2BF-24EB-F5C6-A1C74A965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33027" r="12433" b="32493"/>
          <a:stretch/>
        </p:blipFill>
        <p:spPr>
          <a:xfrm>
            <a:off x="8018" y="101474"/>
            <a:ext cx="3566965" cy="623993"/>
          </a:xfrm>
          <a:prstGeom prst="rect">
            <a:avLst/>
          </a:prstGeom>
        </p:spPr>
      </p:pic>
      <p:pic>
        <p:nvPicPr>
          <p:cNvPr id="5" name="Imagen 4" descr="Un grupo de personas en bicicleta en la calle de una ciudad&#10;&#10;Descripción generada automáticamente">
            <a:extLst>
              <a:ext uri="{FF2B5EF4-FFF2-40B4-BE49-F238E27FC236}">
                <a16:creationId xmlns:a16="http://schemas.microsoft.com/office/drawing/2014/main" id="{BE2985F6-6A0F-25A2-EE67-E742D2FCC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909" y="2351619"/>
            <a:ext cx="6193765" cy="3233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13391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7CED50DD53E14187373CF9CA61EDB8" ma:contentTypeVersion="0" ma:contentTypeDescription="Crear nuevo documento." ma:contentTypeScope="" ma:versionID="4a4f04cac4b4a749d9f80d8085115f80">
  <xsd:schema xmlns:xsd="http://www.w3.org/2001/XMLSchema" xmlns:xs="http://www.w3.org/2001/XMLSchema" xmlns:p="http://schemas.microsoft.com/office/2006/metadata/properties" xmlns:ns2="182591e6-0f8c-49be-857d-34c2e2210ef9" targetNamespace="http://schemas.microsoft.com/office/2006/metadata/properties" ma:root="true" ma:fieldsID="ba1ddfa8042ae0c4f4748fd6ac01585f" ns2:_="">
    <xsd:import namespace="182591e6-0f8c-49be-857d-34c2e2210e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91e6-0f8c-49be-857d-34c2e2210e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2591e6-0f8c-49be-857d-34c2e2210ef9">C6HDPSSWJME2-151684117-69</_dlc_DocId>
    <_dlc_DocIdUrl xmlns="182591e6-0f8c-49be-857d-34c2e2210ef9">
      <Url>https://www.minagricultura.gov.co/FURAG/_layouts/15/DocIdRedir.aspx?ID=C6HDPSSWJME2-151684117-69</Url>
      <Description>C6HDPSSWJME2-151684117-69</Description>
    </_dlc_DocIdUrl>
  </documentManagement>
</p:properties>
</file>

<file path=customXml/itemProps1.xml><?xml version="1.0" encoding="utf-8"?>
<ds:datastoreItem xmlns:ds="http://schemas.openxmlformats.org/officeDocument/2006/customXml" ds:itemID="{ADBFCBC6-1052-4F84-98F7-1396F950929E}"/>
</file>

<file path=customXml/itemProps2.xml><?xml version="1.0" encoding="utf-8"?>
<ds:datastoreItem xmlns:ds="http://schemas.openxmlformats.org/officeDocument/2006/customXml" ds:itemID="{C758D246-B39B-4871-8CED-66EE1A92C1BD}"/>
</file>

<file path=customXml/itemProps3.xml><?xml version="1.0" encoding="utf-8"?>
<ds:datastoreItem xmlns:ds="http://schemas.openxmlformats.org/officeDocument/2006/customXml" ds:itemID="{B294B197-DFD8-4C08-9524-A46688F09079}"/>
</file>

<file path=customXml/itemProps4.xml><?xml version="1.0" encoding="utf-8"?>
<ds:datastoreItem xmlns:ds="http://schemas.openxmlformats.org/officeDocument/2006/customXml" ds:itemID="{9CC7833C-10A5-43B5-9E1A-AF3D2B67EF35}"/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73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FrostyVTI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Wilches</dc:creator>
  <cp:lastModifiedBy>Carolina Wilches Bustos</cp:lastModifiedBy>
  <cp:revision>69</cp:revision>
  <dcterms:created xsi:type="dcterms:W3CDTF">2021-03-23T21:01:40Z</dcterms:created>
  <dcterms:modified xsi:type="dcterms:W3CDTF">2023-09-15T20:10:52Z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1d99fffe-245c-4418-802c-4494f57c8162</vt:lpwstr>
  </property>
  <property fmtid="{D5CDD505-2E9C-101B-9397-08002B2CF9AE}" pid="3" name="ContentTypeId">
    <vt:lpwstr>0x010100607CED50DD53E14187373CF9CA61EDB8</vt:lpwstr>
  </property>
</Properties>
</file>